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616" y="-78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567160" y="2168420"/>
            <a:ext cx="6638079" cy="699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-760373" y="6142051"/>
            <a:ext cx="12586970" cy="148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-3797815" y="4719810"/>
            <a:ext cx="12586970" cy="433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30597" y="3441277"/>
            <a:ext cx="2907903" cy="973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3368040" y="3441277"/>
            <a:ext cx="2907904" cy="973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388620" y="3189817"/>
            <a:ext cx="3434160" cy="5795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3948272" y="2251499"/>
            <a:ext cx="3435509" cy="938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3948272" y="3189817"/>
            <a:ext cx="3435509" cy="5795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038792" y="400474"/>
            <a:ext cx="4344988" cy="8584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388620" y="2104814"/>
            <a:ext cx="2557066" cy="6880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523445" y="898737"/>
            <a:ext cx="4663440" cy="603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523445" y="7872096"/>
            <a:ext cx="4663440" cy="1180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 descr="Screen Shot 2013-07-19 at 8.21.26 AM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7788" y="1"/>
            <a:ext cx="7855276" cy="100584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542155" y="1670513"/>
            <a:ext cx="6584950" cy="480130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Hi! I am Ms. Taylor! I am so excited to be teaching 1st grade for the 15th year!  I have been at Middle Creek for 15 years and I also have taught 2nd grade in another county of North Carolina.  I love to spend time with my friends and family when I have free time. I was born and raised in Raleigh but now live in Fuquay.   Some of my favorite things are reading, daisies, Target, and coffee!</a:t>
            </a:r>
            <a:endParaRPr sz="20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can’t wait for you to enjoy 1st grade as much as I do!!</a:t>
            </a:r>
            <a:endParaRPr sz="20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365126" y="7045033"/>
            <a:ext cx="3660775" cy="2523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Food: </a:t>
            </a:r>
            <a:r>
              <a:rPr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Pasta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Color: </a:t>
            </a:r>
            <a:r>
              <a:rPr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Green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Drink: </a:t>
            </a:r>
            <a:r>
              <a:rPr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Coffee or Cherry Coke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Season: </a:t>
            </a:r>
            <a:r>
              <a:rPr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Fall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Team: </a:t>
            </a:r>
            <a:r>
              <a:rPr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UNC Tarheels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Fast Food: </a:t>
            </a:r>
            <a:r>
              <a:rPr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Chickfila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Favorite store: Target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542138" y="6717910"/>
            <a:ext cx="2667300" cy="4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MY FAVORITES</a:t>
            </a: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4735425" y="6717900"/>
            <a:ext cx="2391600" cy="2850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Shape 89" descr="robin.jpg"/>
          <p:cNvPicPr preferRelativeResize="0"/>
          <p:nvPr/>
        </p:nvPicPr>
        <p:blipFill rotWithShape="1">
          <a:blip r:embed="rId4">
            <a:alphaModFix/>
          </a:blip>
          <a:srcRect l="-5296"/>
          <a:stretch/>
        </p:blipFill>
        <p:spPr>
          <a:xfrm>
            <a:off x="4529605" y="6471825"/>
            <a:ext cx="2621120" cy="332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</cp:revision>
  <dcterms:modified xsi:type="dcterms:W3CDTF">2018-07-14T13:53:30Z</dcterms:modified>
</cp:coreProperties>
</file>